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5" r:id="rId11"/>
    <p:sldId id="266" r:id="rId12"/>
    <p:sldId id="267" r:id="rId13"/>
    <p:sldId id="287" r:id="rId14"/>
    <p:sldId id="269" r:id="rId15"/>
    <p:sldId id="288" r:id="rId16"/>
    <p:sldId id="271" r:id="rId17"/>
    <p:sldId id="290" r:id="rId18"/>
    <p:sldId id="291" r:id="rId19"/>
    <p:sldId id="275" r:id="rId20"/>
    <p:sldId id="276" r:id="rId21"/>
    <p:sldId id="277" r:id="rId22"/>
    <p:sldId id="278" r:id="rId23"/>
    <p:sldId id="292" r:id="rId24"/>
    <p:sldId id="280" r:id="rId25"/>
    <p:sldId id="293" r:id="rId26"/>
    <p:sldId id="294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0DD21-6E59-4AA2-80D3-221C93EB9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3010F6-9981-4B7B-B5A5-2EAFFECE8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CF974-EEC5-4765-946A-55EF7CD8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A3A5B-1AFD-4EBF-BF16-EC83F2DD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DA0A7-AF69-466F-B020-85E63888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51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29372-C9AA-4C6E-A7C2-BB2F47DC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C71FD8-DD44-4F3E-9685-0D7B345A1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5504BE-9995-4CEF-B7B7-F99331C3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71D8B-7C3E-44A4-A43F-097727AD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F666E-B93F-4E1E-948B-9E9DC86C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84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D9C43C-C58D-43FC-A52F-6A923F295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76FE09-7D87-42EB-A3F6-7EA5D6E8D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9D4FD-159F-4D8A-92A5-16B41BD7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E57A1-B3EB-4140-8F4A-79B7E1D6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1C6AEB-E9E9-4CC3-AC2C-718F1216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1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8D913-71C4-4DC9-A664-F18E6745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E6161-8440-426C-914C-B2BFC1FB3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C56C12-C9AB-4899-9074-1F10964D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34CB5-C8CE-4908-8DCB-55246039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E133D-7F4B-4AED-8DDE-876E5FFC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1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1652E-7E88-4986-8A3A-BFC877C7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DFAA58-C7F7-48F3-87D3-78273302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F623C-05DF-46B8-9848-D96D9080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AA2E9-CFCE-4C23-8BE4-357BB592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DB2A56-B0D5-42D6-A66F-9DF704A9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62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A4050-445C-444D-848B-FD6398F9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DE63A5-BFC5-470D-B76C-4583959A0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F37D9D-E4B1-46D0-9066-CC3C75F5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357586-3D64-4233-96ED-1F56AF51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0D600-FEF1-4ADB-A68E-A23CE71F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576987-BEA9-4329-B133-FD47DDE9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41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4C753-F4C2-4CCE-A383-1E62DF27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CC8274-5AC9-4EC1-B382-ED1930A1C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EADE4-7ABB-4A2D-B9D7-3E44165EE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C05331-5D67-46B1-BC6C-CB7B10ADA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A407F2-2A28-4804-A31D-5E6915445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6878C2-C6BF-4B81-891C-D139C1D0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A216B7-9091-4A04-B6BB-41E166DF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4F9F5C-245D-4E37-BABD-16D68995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78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7B561-E05A-4D4B-8EC1-F66AA272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63B7D6-4A9A-47E1-8C87-748719DE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FDCB34-C798-4CDF-AC36-83F8270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A09EFD-C8E2-4978-95A6-528DBE17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57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70B831-C000-47F8-AF2D-3BCC3A4C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151F53-E8D5-47F3-A213-DED2BEB0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67FA80-77C7-4FF3-AAEA-DD7C4032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69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80EC5-FDCB-4A74-86B4-409AD2BC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708B18-1FEB-4465-B400-0590EF8C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4FD26F-06FD-4892-8DE0-E8D575A56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05C628-B014-409B-9C56-7A084CC9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0179F6-402A-4412-AC10-DB278905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E83081-FD72-4AD2-8870-F8CAF921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6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2F41D-BE73-4865-A9ED-654D388D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E76BA0-D14F-4274-94AF-3F640138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5B2A08-A048-4EB5-A778-1793CFABD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CA5D07-6F67-44E8-B292-24DE7248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1FFAB6-6D94-4303-96DE-5B459297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F7E97E-0B3C-4987-8DF5-E16A511E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73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1DE691-50E7-4DA9-918A-6553355B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AFD304-3701-4AF8-8659-5C21D6E7A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E2851E-5928-4BAC-AF25-ACEF9D69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7832A-F8BD-4017-8390-538A48733452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089EC-F3D6-44C7-A507-C4D4919FF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879E56-EA0F-4202-8343-723125987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83E9-0ADE-4892-B8AC-B1768D081D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97339-6755-443B-9E90-47F642F6F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D01B5D-C1B2-4E24-A02C-0C2ADB649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71BF1D-F23B-4AAB-89C6-C1F7FA6E7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86" y="615324"/>
            <a:ext cx="10305536" cy="59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F6A689C-6A06-4C79-B851-C33233B8ED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50076" y="848497"/>
            <a:ext cx="7908324" cy="52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1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946D3DC-E30C-42E3-8F5A-D0632733DE9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82811" y="1120346"/>
            <a:ext cx="9539416" cy="50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5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C734B9A-19AA-48E2-8178-CE6243D605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61967" y="1013254"/>
            <a:ext cx="7636476" cy="476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9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50DC52F-3E26-47EA-BEC9-7B008CD24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28712"/>
            <a:ext cx="91249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5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F6160DB-DD27-4AFB-8F12-79D6442F0E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39331" y="840259"/>
            <a:ext cx="8608540" cy="51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9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A4E116B-3D75-4704-AD3F-94D5501F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652462"/>
            <a:ext cx="81724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0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883AB1D-0E0C-4712-824E-55F6425E97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16908" y="889686"/>
            <a:ext cx="8040130" cy="50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BF819F3-0786-4790-AC1E-CE69E14C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471487"/>
            <a:ext cx="76676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3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882EE7C-8A43-4418-861F-D8663B0A0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41" y="700087"/>
            <a:ext cx="9012194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7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4CAE5B7-C97E-416A-8092-50C94AEBCD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56794" y="799757"/>
            <a:ext cx="8162925" cy="4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1B70E-186D-47F6-8779-4D870902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7B055F-51BA-4ABE-8202-5E2B745F7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2509C1-2903-4788-A3E0-AFAB3DC1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709"/>
            <a:ext cx="10620631" cy="64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2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3F0C2F9-1BD2-4E77-9CEA-AA310D7136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56666" y="708025"/>
            <a:ext cx="7767637" cy="51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34F83F-691D-4315-9982-E6EE8EAB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642937"/>
            <a:ext cx="81343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3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D5E28FB-9FBA-4593-9CEE-86BEE8D0DB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20736" y="716177"/>
            <a:ext cx="7793037" cy="52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6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24BD62-1853-4870-886B-219EE21A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614362"/>
            <a:ext cx="80581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48C5305-66B7-4A3F-8A8A-8728F8326CF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62311" y="1098550"/>
            <a:ext cx="7759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8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8880D3-E83E-43DC-B344-7C50A6171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652462"/>
            <a:ext cx="81724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3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D80B91-97B1-462D-A6CB-374921F4C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742950"/>
            <a:ext cx="84391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DFC7AE6-C275-4D5B-846D-B13C241FF1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02439" y="626075"/>
            <a:ext cx="8682037" cy="55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6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D72112-03DA-41E1-875D-AA27EF0593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00648" y="1194486"/>
            <a:ext cx="7109255" cy="490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06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BDBBD43-3584-4CB8-908B-BE00E4CC8A9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46422" y="1054443"/>
            <a:ext cx="9144000" cy="50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36F850-60D8-443E-BCA9-89675457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75" y="543696"/>
            <a:ext cx="8349049" cy="48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7ECAE68-13E0-4A27-A0F1-C2318629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4" y="633412"/>
            <a:ext cx="9588842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464F7CE-6A5D-4D93-854D-95403ED4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19" y="723900"/>
            <a:ext cx="1007487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3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9B0488-BB3C-4DE7-A1AC-DC059DA7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886465"/>
            <a:ext cx="7734300" cy="327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AD1AFDF-52CF-4F27-8379-17D3E35708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47725"/>
            <a:ext cx="9721850" cy="55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1F69E-F1B3-4CCA-9BAF-E306DC20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D0E7A1E-473D-46F7-A789-AA3D18E0E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249" y="848497"/>
            <a:ext cx="9778313" cy="53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68763F-ADFA-4ACC-B277-5AF6361A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4"/>
            <a:ext cx="12192000" cy="65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5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Grand écran</PresentationFormat>
  <Paragraphs>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chef_etab</dc:creator>
  <cp:lastModifiedBy>chef_etab</cp:lastModifiedBy>
  <cp:revision>6</cp:revision>
  <dcterms:created xsi:type="dcterms:W3CDTF">2022-12-15T07:59:40Z</dcterms:created>
  <dcterms:modified xsi:type="dcterms:W3CDTF">2022-12-15T08:21:24Z</dcterms:modified>
</cp:coreProperties>
</file>